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0"/>
  </p:handout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1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1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1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EDD5A6-4607-4BEF-864D-5ECF46264E34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52BEB-CAB1-4D46-8767-54A81C83FF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3010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603F-573E-490A-BFCD-B093CDCA319C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D14D-CE1E-4DB3-B3E3-6601F93B1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473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603F-573E-490A-BFCD-B093CDCA319C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D14D-CE1E-4DB3-B3E3-6601F93B1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579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603F-573E-490A-BFCD-B093CDCA319C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D14D-CE1E-4DB3-B3E3-6601F93B1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490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9017000" cy="3651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623384"/>
            <a:ext cx="12192000" cy="234616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pPr lvl="0"/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5"/>
          </p:nvPr>
        </p:nvSpPr>
        <p:spPr>
          <a:xfrm>
            <a:off x="288925" y="715963"/>
            <a:ext cx="11598275" cy="5697537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ko-KR" altLang="en-US" dirty="0" smtClean="0"/>
              <a:t>마스터 텍스트 스타일 편집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001669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603F-573E-490A-BFCD-B093CDCA319C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D14D-CE1E-4DB3-B3E3-6601F93B1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91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603F-573E-490A-BFCD-B093CDCA319C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D14D-CE1E-4DB3-B3E3-6601F93B1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293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603F-573E-490A-BFCD-B093CDCA319C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D14D-CE1E-4DB3-B3E3-6601F93B1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555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603F-573E-490A-BFCD-B093CDCA319C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D14D-CE1E-4DB3-B3E3-6601F93B1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732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603F-573E-490A-BFCD-B093CDCA319C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D14D-CE1E-4DB3-B3E3-6601F93B1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984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603F-573E-490A-BFCD-B093CDCA319C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D14D-CE1E-4DB3-B3E3-6601F93B1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85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603F-573E-490A-BFCD-B093CDCA319C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D14D-CE1E-4DB3-B3E3-6601F93B1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735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30603F-573E-490A-BFCD-B093CDCA319C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9D14D-CE1E-4DB3-B3E3-6601F93B12E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0" y="415089"/>
            <a:ext cx="9047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0" y="6631405"/>
            <a:ext cx="12192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5211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35033" y="2480056"/>
            <a:ext cx="698960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ko-KR" sz="5400" b="1" cap="none" spc="0" dirty="0" smtClean="0">
                <a:ln/>
                <a:solidFill>
                  <a:srgbClr val="FF0000"/>
                </a:solidFill>
                <a:effectLst/>
              </a:rPr>
              <a:t>Image captioning</a:t>
            </a:r>
          </a:p>
          <a:p>
            <a:pPr algn="ctr"/>
            <a:r>
              <a:rPr lang="en-US" altLang="ko-KR" sz="5400" b="1" cap="none" spc="0" dirty="0" smtClean="0">
                <a:ln/>
                <a:solidFill>
                  <a:srgbClr val="FF0000"/>
                </a:solidFill>
                <a:effectLst/>
              </a:rPr>
              <a:t>with visual attention</a:t>
            </a:r>
            <a:endParaRPr lang="en-US" altLang="ko-KR" sz="5400" b="1" cap="none" spc="0" dirty="0">
              <a:ln/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07777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407" y="752656"/>
            <a:ext cx="5982594" cy="2650289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photo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3" y="526145"/>
            <a:ext cx="4749433" cy="28768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62" y="3025182"/>
            <a:ext cx="7701047" cy="348802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35962" y="3025182"/>
            <a:ext cx="5985154" cy="289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80046" y="6442911"/>
            <a:ext cx="215157" cy="12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11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Impressionism - artworks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430" y="3795012"/>
            <a:ext cx="3532203" cy="234891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88" y="772392"/>
            <a:ext cx="1852074" cy="234739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084" y="772392"/>
            <a:ext cx="1701450" cy="234834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566" y="1254190"/>
            <a:ext cx="3783883" cy="234834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083" y="3257050"/>
            <a:ext cx="2462973" cy="302453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275" y="3311505"/>
            <a:ext cx="2207550" cy="299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59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caption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6448926" y="800100"/>
            <a:ext cx="5438274" cy="5613400"/>
          </a:xfrm>
        </p:spPr>
        <p:txBody>
          <a:bodyPr/>
          <a:lstStyle/>
          <a:p>
            <a:r>
              <a:rPr lang="en-US" altLang="ko-KR" dirty="0"/>
              <a:t>a family of people enjoying a </a:t>
            </a:r>
            <a:r>
              <a:rPr lang="en-US" altLang="ko-KR" dirty="0" smtClean="0"/>
              <a:t>people (5 epoch)</a:t>
            </a:r>
          </a:p>
          <a:p>
            <a:r>
              <a:rPr lang="en-US" altLang="ko-KR" b="1" dirty="0"/>
              <a:t>a group of people with a gathering in the </a:t>
            </a:r>
            <a:r>
              <a:rPr lang="en-US" altLang="ko-KR" b="1" dirty="0" smtClean="0"/>
              <a:t>evening (10 </a:t>
            </a:r>
            <a:r>
              <a:rPr lang="en-US" altLang="ko-KR" b="1" dirty="0"/>
              <a:t>epoch)</a:t>
            </a:r>
            <a:endParaRPr lang="en-US" altLang="ko-KR" b="1" dirty="0" smtClean="0"/>
          </a:p>
          <a:p>
            <a:r>
              <a:rPr lang="en-US" altLang="ko-KR" dirty="0"/>
              <a:t>a group of people standing and chairs in the foreground in the </a:t>
            </a:r>
            <a:r>
              <a:rPr lang="en-US" altLang="ko-KR" dirty="0" smtClean="0"/>
              <a:t>foreground </a:t>
            </a:r>
            <a:r>
              <a:rPr lang="en-US" altLang="ko-KR" dirty="0"/>
              <a:t>(</a:t>
            </a:r>
            <a:r>
              <a:rPr lang="en-US" altLang="ko-KR" dirty="0" smtClean="0"/>
              <a:t>15 </a:t>
            </a:r>
            <a:r>
              <a:rPr lang="en-US" altLang="ko-KR" dirty="0"/>
              <a:t>epoch)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/>
              <a:t>the view of two boats though </a:t>
            </a:r>
            <a:r>
              <a:rPr lang="en-US" altLang="ko-KR" dirty="0" smtClean="0"/>
              <a:t>it</a:t>
            </a:r>
            <a:r>
              <a:rPr lang="en-US" altLang="ko-KR" dirty="0"/>
              <a:t>(5 epoch</a:t>
            </a:r>
            <a:r>
              <a:rPr lang="en-US" altLang="ko-KR" dirty="0" smtClean="0"/>
              <a:t>)</a:t>
            </a:r>
          </a:p>
          <a:p>
            <a:r>
              <a:rPr lang="en-US" altLang="ko-KR" b="1" dirty="0"/>
              <a:t>three ships a couple of three small herd of three black and brown are sitting next to each </a:t>
            </a:r>
            <a:r>
              <a:rPr lang="en-US" altLang="ko-KR" b="1" dirty="0" smtClean="0"/>
              <a:t>other </a:t>
            </a:r>
            <a:r>
              <a:rPr lang="en-US" altLang="ko-KR" b="1" dirty="0"/>
              <a:t>(10 epoch)</a:t>
            </a:r>
            <a:endParaRPr lang="en-US" altLang="ko-KR" b="1" dirty="0" smtClean="0"/>
          </a:p>
          <a:p>
            <a:r>
              <a:rPr lang="en-US" altLang="ko-KR" dirty="0"/>
              <a:t>group of white boat set together in a body of </a:t>
            </a:r>
            <a:r>
              <a:rPr lang="en-US" altLang="ko-KR" dirty="0" smtClean="0"/>
              <a:t>water </a:t>
            </a:r>
            <a:r>
              <a:rPr lang="en-US" altLang="ko-KR" dirty="0"/>
              <a:t>(15 epoch)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2357"/>
            <a:ext cx="5861351" cy="32767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41" y="3381381"/>
            <a:ext cx="6013759" cy="313706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6574" y="2886967"/>
            <a:ext cx="733867" cy="40718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5986" y="6151748"/>
            <a:ext cx="1561176" cy="31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19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caption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6220326" y="715963"/>
            <a:ext cx="5666874" cy="5697537"/>
          </a:xfrm>
        </p:spPr>
        <p:txBody>
          <a:bodyPr/>
          <a:lstStyle/>
          <a:p>
            <a:r>
              <a:rPr lang="en-US" altLang="ko-KR" dirty="0"/>
              <a:t>a large window looks for a row of grass on it that is sitting by </a:t>
            </a:r>
            <a:r>
              <a:rPr lang="en-US" altLang="ko-KR" dirty="0" smtClean="0"/>
              <a:t>it (</a:t>
            </a:r>
            <a:r>
              <a:rPr lang="en-US" altLang="ko-KR" dirty="0"/>
              <a:t>5 epoch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en-US" altLang="ko-KR" b="1" dirty="0"/>
              <a:t>a couple of small white and a bunch of grass growing between some dirt </a:t>
            </a:r>
            <a:r>
              <a:rPr lang="en-US" altLang="ko-KR" b="1" dirty="0" smtClean="0"/>
              <a:t>area </a:t>
            </a:r>
            <a:r>
              <a:rPr lang="en-US" altLang="ko-KR" b="1" dirty="0"/>
              <a:t>(10 epoch)</a:t>
            </a:r>
          </a:p>
          <a:p>
            <a:r>
              <a:rPr lang="en-US" altLang="ko-KR" dirty="0"/>
              <a:t>a bunch of small </a:t>
            </a:r>
            <a:r>
              <a:rPr lang="en-US" altLang="ko-KR" dirty="0" err="1"/>
              <a:t>small</a:t>
            </a:r>
            <a:r>
              <a:rPr lang="en-US" altLang="ko-KR" dirty="0"/>
              <a:t> </a:t>
            </a:r>
            <a:r>
              <a:rPr lang="en-US" altLang="ko-KR" dirty="0" err="1"/>
              <a:t>small</a:t>
            </a:r>
            <a:r>
              <a:rPr lang="en-US" altLang="ko-KR" dirty="0"/>
              <a:t> &lt;</a:t>
            </a:r>
            <a:r>
              <a:rPr lang="en-US" altLang="ko-KR" dirty="0" err="1"/>
              <a:t>unk</a:t>
            </a:r>
            <a:r>
              <a:rPr lang="en-US" altLang="ko-KR" dirty="0"/>
              <a:t>&gt; of &lt;</a:t>
            </a:r>
            <a:r>
              <a:rPr lang="en-US" altLang="ko-KR" dirty="0" err="1"/>
              <a:t>unk</a:t>
            </a:r>
            <a:r>
              <a:rPr lang="en-US" altLang="ko-KR" dirty="0"/>
              <a:t>&gt; and some grass and grass and grass and grass and grass and grass and fence on the dirt between some </a:t>
            </a:r>
            <a:r>
              <a:rPr lang="en-US" altLang="ko-KR" dirty="0" smtClean="0"/>
              <a:t>dirt </a:t>
            </a:r>
            <a:r>
              <a:rPr lang="en-US" altLang="ko-KR" dirty="0"/>
              <a:t>(15 epoch)</a:t>
            </a:r>
            <a:endParaRPr lang="en-US" altLang="ko-KR" dirty="0" smtClean="0"/>
          </a:p>
          <a:p>
            <a:endParaRPr lang="ko-KR" altLang="en-US" dirty="0"/>
          </a:p>
          <a:p>
            <a:r>
              <a:rPr lang="en-US" altLang="ko-KR" dirty="0"/>
              <a:t>some people posing for an outside a fence and rocks (5 epoch)</a:t>
            </a:r>
            <a:endParaRPr lang="en-US" altLang="ko-KR" dirty="0" smtClean="0"/>
          </a:p>
          <a:p>
            <a:r>
              <a:rPr lang="en-US" altLang="ko-KR" dirty="0"/>
              <a:t>the birds runs through the </a:t>
            </a:r>
            <a:r>
              <a:rPr lang="en-US" altLang="ko-KR" dirty="0" smtClean="0"/>
              <a:t>trees </a:t>
            </a:r>
            <a:r>
              <a:rPr lang="en-US" altLang="ko-KR" dirty="0"/>
              <a:t>(10 epoch)</a:t>
            </a:r>
            <a:endParaRPr lang="en-US" altLang="ko-KR" dirty="0" smtClean="0"/>
          </a:p>
          <a:p>
            <a:r>
              <a:rPr lang="en-US" altLang="ko-KR" dirty="0"/>
              <a:t>the waterway with a park bench in the trees (15 epoch)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7" y="440370"/>
            <a:ext cx="6013759" cy="312436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7" y="3404709"/>
            <a:ext cx="5874052" cy="316881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7322" y="2995633"/>
            <a:ext cx="1617084" cy="42814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8053" y="5603292"/>
            <a:ext cx="831043" cy="90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81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caption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6039853" y="715963"/>
            <a:ext cx="5847347" cy="5697537"/>
          </a:xfrm>
        </p:spPr>
        <p:txBody>
          <a:bodyPr/>
          <a:lstStyle/>
          <a:p>
            <a:r>
              <a:rPr lang="en-US" altLang="ko-KR" dirty="0"/>
              <a:t>a herd of men are riding upon the building under a </a:t>
            </a:r>
            <a:r>
              <a:rPr lang="en-US" altLang="ko-KR" dirty="0" smtClean="0"/>
              <a:t>lighthouse </a:t>
            </a:r>
            <a:r>
              <a:rPr lang="en-US" altLang="ko-KR" dirty="0"/>
              <a:t>(5 epoch)</a:t>
            </a:r>
            <a:endParaRPr lang="en-US" altLang="ko-KR" dirty="0" smtClean="0"/>
          </a:p>
          <a:p>
            <a:r>
              <a:rPr lang="en-US" altLang="ko-KR" b="1" dirty="0"/>
              <a:t>a horse drawn horse drawn carriage next to a tall bushes and a tree while four horses and a couple of back of a tree closely </a:t>
            </a:r>
            <a:r>
              <a:rPr lang="en-US" altLang="ko-KR" b="1" dirty="0" smtClean="0"/>
              <a:t>together </a:t>
            </a:r>
            <a:r>
              <a:rPr lang="en-US" altLang="ko-KR" b="1" dirty="0"/>
              <a:t>(10 epoch)</a:t>
            </a:r>
            <a:endParaRPr lang="en-US" altLang="ko-KR" b="1" dirty="0" smtClean="0"/>
          </a:p>
          <a:p>
            <a:r>
              <a:rPr lang="en-US" altLang="ko-KR" dirty="0"/>
              <a:t>an elephant in front of two giraffes and buildings and buildings and </a:t>
            </a:r>
            <a:r>
              <a:rPr lang="en-US" altLang="ko-KR" dirty="0" smtClean="0"/>
              <a:t>trees </a:t>
            </a:r>
            <a:r>
              <a:rPr lang="en-US" altLang="ko-KR" dirty="0"/>
              <a:t>(15 epoch)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person eating and a slice of a </a:t>
            </a:r>
            <a:r>
              <a:rPr lang="en-US" altLang="ko-KR" dirty="0" smtClean="0"/>
              <a:t>table </a:t>
            </a:r>
            <a:r>
              <a:rPr lang="en-US" altLang="ko-KR" dirty="0"/>
              <a:t>(5 epoch)</a:t>
            </a:r>
            <a:endParaRPr lang="en-US" altLang="ko-KR" dirty="0" smtClean="0"/>
          </a:p>
          <a:p>
            <a:r>
              <a:rPr lang="en-US" altLang="ko-KR" b="1" dirty="0"/>
              <a:t>a pair of animals sit on top of a piece of clothes on </a:t>
            </a:r>
            <a:r>
              <a:rPr lang="en-US" altLang="ko-KR" b="1" dirty="0" smtClean="0"/>
              <a:t>it </a:t>
            </a:r>
            <a:r>
              <a:rPr lang="en-US" altLang="ko-KR" b="1" dirty="0"/>
              <a:t>(10 epoch)</a:t>
            </a:r>
            <a:endParaRPr lang="en-US" altLang="ko-KR" b="1" dirty="0" smtClean="0"/>
          </a:p>
          <a:p>
            <a:r>
              <a:rPr lang="en-US" altLang="ko-KR" dirty="0"/>
              <a:t>a meat and brown ties laying on top of a piece of &lt;</a:t>
            </a:r>
            <a:r>
              <a:rPr lang="en-US" altLang="ko-KR" dirty="0" err="1"/>
              <a:t>unk</a:t>
            </a:r>
            <a:r>
              <a:rPr lang="en-US" altLang="ko-KR" dirty="0"/>
              <a:t>&gt; on top of a </a:t>
            </a:r>
            <a:r>
              <a:rPr lang="en-US" altLang="ko-KR" dirty="0" smtClean="0"/>
              <a:t>bed </a:t>
            </a:r>
            <a:r>
              <a:rPr lang="en-US" altLang="ko-KR" dirty="0"/>
              <a:t>(15 epoch)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6079"/>
            <a:ext cx="5943905" cy="31624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949"/>
            <a:ext cx="5886753" cy="315611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9754" y="5875331"/>
            <a:ext cx="1536198" cy="64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711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Loss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25" y="1921119"/>
            <a:ext cx="3463497" cy="259762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352047" y="1647595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>
                <a:latin typeface="Bell MT" panose="02020503060305020303" pitchFamily="18" charset="0"/>
              </a:rPr>
              <a:t>Epoch</a:t>
            </a:r>
            <a:r>
              <a:rPr lang="ko-KR" altLang="en-US" dirty="0">
                <a:latin typeface="Bell MT" panose="02020503060305020303" pitchFamily="18" charset="0"/>
              </a:rPr>
              <a:t> 5 </a:t>
            </a:r>
            <a:r>
              <a:rPr lang="ko-KR" altLang="en-US" dirty="0" err="1">
                <a:latin typeface="Bell MT" panose="02020503060305020303" pitchFamily="18" charset="0"/>
              </a:rPr>
              <a:t>Batch</a:t>
            </a:r>
            <a:r>
              <a:rPr lang="ko-KR" altLang="en-US" dirty="0">
                <a:latin typeface="Bell MT" panose="02020503060305020303" pitchFamily="18" charset="0"/>
              </a:rPr>
              <a:t> 0 </a:t>
            </a:r>
            <a:r>
              <a:rPr lang="ko-KR" altLang="en-US" dirty="0" err="1">
                <a:latin typeface="Bell MT" panose="02020503060305020303" pitchFamily="18" charset="0"/>
              </a:rPr>
              <a:t>Loss</a:t>
            </a:r>
            <a:r>
              <a:rPr lang="ko-KR" altLang="en-US" dirty="0">
                <a:latin typeface="Bell MT" panose="02020503060305020303" pitchFamily="18" charset="0"/>
              </a:rPr>
              <a:t> </a:t>
            </a:r>
            <a:r>
              <a:rPr lang="ko-KR" altLang="en-US" b="1" dirty="0">
                <a:latin typeface="Bell MT" panose="02020503060305020303" pitchFamily="18" charset="0"/>
              </a:rPr>
              <a:t>0.3483</a:t>
            </a:r>
          </a:p>
          <a:p>
            <a:r>
              <a:rPr lang="ko-KR" altLang="en-US" dirty="0" err="1">
                <a:latin typeface="Bell MT" panose="02020503060305020303" pitchFamily="18" charset="0"/>
              </a:rPr>
              <a:t>Epoch</a:t>
            </a:r>
            <a:r>
              <a:rPr lang="ko-KR" altLang="en-US" dirty="0">
                <a:latin typeface="Bell MT" panose="02020503060305020303" pitchFamily="18" charset="0"/>
              </a:rPr>
              <a:t> 5 </a:t>
            </a:r>
            <a:r>
              <a:rPr lang="ko-KR" altLang="en-US" dirty="0" err="1">
                <a:latin typeface="Bell MT" panose="02020503060305020303" pitchFamily="18" charset="0"/>
              </a:rPr>
              <a:t>Batch</a:t>
            </a:r>
            <a:r>
              <a:rPr lang="ko-KR" altLang="en-US" dirty="0">
                <a:latin typeface="Bell MT" panose="02020503060305020303" pitchFamily="18" charset="0"/>
              </a:rPr>
              <a:t> 100 </a:t>
            </a:r>
            <a:r>
              <a:rPr lang="ko-KR" altLang="en-US" dirty="0" err="1">
                <a:latin typeface="Bell MT" panose="02020503060305020303" pitchFamily="18" charset="0"/>
              </a:rPr>
              <a:t>Loss</a:t>
            </a:r>
            <a:r>
              <a:rPr lang="ko-KR" altLang="en-US" dirty="0">
                <a:latin typeface="Bell MT" panose="02020503060305020303" pitchFamily="18" charset="0"/>
              </a:rPr>
              <a:t> </a:t>
            </a:r>
            <a:r>
              <a:rPr lang="ko-KR" altLang="en-US" b="1" dirty="0">
                <a:latin typeface="Bell MT" panose="02020503060305020303" pitchFamily="18" charset="0"/>
              </a:rPr>
              <a:t>0.3507</a:t>
            </a:r>
          </a:p>
          <a:p>
            <a:r>
              <a:rPr lang="ko-KR" altLang="en-US" dirty="0" err="1">
                <a:latin typeface="Bell MT" panose="02020503060305020303" pitchFamily="18" charset="0"/>
              </a:rPr>
              <a:t>Epoch</a:t>
            </a:r>
            <a:r>
              <a:rPr lang="ko-KR" altLang="en-US" dirty="0">
                <a:latin typeface="Bell MT" panose="02020503060305020303" pitchFamily="18" charset="0"/>
              </a:rPr>
              <a:t> 5 </a:t>
            </a:r>
            <a:r>
              <a:rPr lang="ko-KR" altLang="en-US" dirty="0" err="1">
                <a:latin typeface="Bell MT" panose="02020503060305020303" pitchFamily="18" charset="0"/>
              </a:rPr>
              <a:t>Batch</a:t>
            </a:r>
            <a:r>
              <a:rPr lang="ko-KR" altLang="en-US" dirty="0">
                <a:latin typeface="Bell MT" panose="02020503060305020303" pitchFamily="18" charset="0"/>
              </a:rPr>
              <a:t> 200 </a:t>
            </a:r>
            <a:r>
              <a:rPr lang="ko-KR" altLang="en-US" dirty="0" err="1">
                <a:latin typeface="Bell MT" panose="02020503060305020303" pitchFamily="18" charset="0"/>
              </a:rPr>
              <a:t>Loss</a:t>
            </a:r>
            <a:r>
              <a:rPr lang="ko-KR" altLang="en-US" dirty="0">
                <a:latin typeface="Bell MT" panose="02020503060305020303" pitchFamily="18" charset="0"/>
              </a:rPr>
              <a:t> </a:t>
            </a:r>
            <a:r>
              <a:rPr lang="ko-KR" altLang="en-US" b="1" dirty="0">
                <a:latin typeface="Bell MT" panose="02020503060305020303" pitchFamily="18" charset="0"/>
              </a:rPr>
              <a:t>0.3286</a:t>
            </a:r>
          </a:p>
          <a:p>
            <a:r>
              <a:rPr lang="ko-KR" altLang="en-US" dirty="0" err="1">
                <a:latin typeface="Bell MT" panose="02020503060305020303" pitchFamily="18" charset="0"/>
              </a:rPr>
              <a:t>Epoch</a:t>
            </a:r>
            <a:r>
              <a:rPr lang="ko-KR" altLang="en-US" dirty="0">
                <a:latin typeface="Bell MT" panose="02020503060305020303" pitchFamily="18" charset="0"/>
              </a:rPr>
              <a:t> 5 </a:t>
            </a:r>
            <a:r>
              <a:rPr lang="ko-KR" altLang="en-US" dirty="0" err="1">
                <a:latin typeface="Bell MT" panose="02020503060305020303" pitchFamily="18" charset="0"/>
              </a:rPr>
              <a:t>Batch</a:t>
            </a:r>
            <a:r>
              <a:rPr lang="ko-KR" altLang="en-US" dirty="0">
                <a:latin typeface="Bell MT" panose="02020503060305020303" pitchFamily="18" charset="0"/>
              </a:rPr>
              <a:t> 300 </a:t>
            </a:r>
            <a:r>
              <a:rPr lang="ko-KR" altLang="en-US" dirty="0" err="1">
                <a:latin typeface="Bell MT" panose="02020503060305020303" pitchFamily="18" charset="0"/>
              </a:rPr>
              <a:t>Loss</a:t>
            </a:r>
            <a:r>
              <a:rPr lang="ko-KR" altLang="en-US" dirty="0">
                <a:latin typeface="Bell MT" panose="02020503060305020303" pitchFamily="18" charset="0"/>
              </a:rPr>
              <a:t> </a:t>
            </a:r>
            <a:r>
              <a:rPr lang="ko-KR" altLang="en-US" b="1" dirty="0">
                <a:latin typeface="Bell MT" panose="02020503060305020303" pitchFamily="18" charset="0"/>
              </a:rPr>
              <a:t>0.3169</a:t>
            </a:r>
          </a:p>
          <a:p>
            <a:r>
              <a:rPr lang="ko-KR" altLang="en-US" dirty="0" err="1">
                <a:latin typeface="Bell MT" panose="02020503060305020303" pitchFamily="18" charset="0"/>
              </a:rPr>
              <a:t>Epoch</a:t>
            </a:r>
            <a:r>
              <a:rPr lang="ko-KR" altLang="en-US" dirty="0">
                <a:latin typeface="Bell MT" panose="02020503060305020303" pitchFamily="18" charset="0"/>
              </a:rPr>
              <a:t> 5 </a:t>
            </a:r>
            <a:r>
              <a:rPr lang="ko-KR" altLang="en-US" dirty="0" err="1">
                <a:latin typeface="Bell MT" panose="02020503060305020303" pitchFamily="18" charset="0"/>
              </a:rPr>
              <a:t>Loss</a:t>
            </a:r>
            <a:r>
              <a:rPr lang="ko-KR" altLang="en-US" dirty="0">
                <a:latin typeface="Bell MT" panose="02020503060305020303" pitchFamily="18" charset="0"/>
              </a:rPr>
              <a:t> 0.330449</a:t>
            </a:r>
          </a:p>
          <a:p>
            <a:r>
              <a:rPr lang="ko-KR" altLang="en-US" dirty="0">
                <a:latin typeface="Bell MT" panose="02020503060305020303" pitchFamily="18" charset="0"/>
              </a:rPr>
              <a:t>Time </a:t>
            </a:r>
            <a:r>
              <a:rPr lang="ko-KR" altLang="en-US" dirty="0" err="1">
                <a:latin typeface="Bell MT" panose="02020503060305020303" pitchFamily="18" charset="0"/>
              </a:rPr>
              <a:t>taken</a:t>
            </a:r>
            <a:r>
              <a:rPr lang="ko-KR" altLang="en-US" dirty="0">
                <a:latin typeface="Bell MT" panose="02020503060305020303" pitchFamily="18" charset="0"/>
              </a:rPr>
              <a:t> </a:t>
            </a:r>
            <a:r>
              <a:rPr lang="ko-KR" altLang="en-US" dirty="0" err="1">
                <a:latin typeface="Bell MT" panose="02020503060305020303" pitchFamily="18" charset="0"/>
              </a:rPr>
              <a:t>for</a:t>
            </a:r>
            <a:r>
              <a:rPr lang="ko-KR" altLang="en-US" dirty="0">
                <a:latin typeface="Bell MT" panose="02020503060305020303" pitchFamily="18" charset="0"/>
              </a:rPr>
              <a:t> 1 </a:t>
            </a:r>
            <a:r>
              <a:rPr lang="ko-KR" altLang="en-US" dirty="0" err="1">
                <a:latin typeface="Bell MT" panose="02020503060305020303" pitchFamily="18" charset="0"/>
              </a:rPr>
              <a:t>epoch</a:t>
            </a:r>
            <a:r>
              <a:rPr lang="ko-KR" altLang="en-US" dirty="0">
                <a:latin typeface="Bell MT" panose="02020503060305020303" pitchFamily="18" charset="0"/>
              </a:rPr>
              <a:t> 176.69114112854004 </a:t>
            </a:r>
            <a:r>
              <a:rPr lang="ko-KR" altLang="en-US" dirty="0" err="1" smtClean="0">
                <a:latin typeface="Bell MT" panose="02020503060305020303" pitchFamily="18" charset="0"/>
              </a:rPr>
              <a:t>sec</a:t>
            </a:r>
            <a:endParaRPr lang="en-US" altLang="ko-KR" dirty="0" smtClean="0">
              <a:latin typeface="Bell MT" panose="02020503060305020303" pitchFamily="18" charset="0"/>
            </a:endParaRPr>
          </a:p>
          <a:p>
            <a:endParaRPr lang="en-US" altLang="ko-KR" dirty="0">
              <a:latin typeface="Bell MT" panose="02020503060305020303" pitchFamily="18" charset="0"/>
            </a:endParaRPr>
          </a:p>
          <a:p>
            <a:r>
              <a:rPr lang="ko-KR" altLang="en-US" dirty="0" err="1">
                <a:latin typeface="Bell MT" panose="02020503060305020303" pitchFamily="18" charset="0"/>
              </a:rPr>
              <a:t>Epoch</a:t>
            </a:r>
            <a:r>
              <a:rPr lang="ko-KR" altLang="en-US" dirty="0">
                <a:latin typeface="Bell MT" panose="02020503060305020303" pitchFamily="18" charset="0"/>
              </a:rPr>
              <a:t> 20 </a:t>
            </a:r>
            <a:r>
              <a:rPr lang="ko-KR" altLang="en-US" dirty="0" err="1">
                <a:latin typeface="Bell MT" panose="02020503060305020303" pitchFamily="18" charset="0"/>
              </a:rPr>
              <a:t>Batch</a:t>
            </a:r>
            <a:r>
              <a:rPr lang="ko-KR" altLang="en-US" dirty="0">
                <a:latin typeface="Bell MT" panose="02020503060305020303" pitchFamily="18" charset="0"/>
              </a:rPr>
              <a:t> 0 </a:t>
            </a:r>
            <a:r>
              <a:rPr lang="ko-KR" altLang="en-US" dirty="0" err="1">
                <a:latin typeface="Bell MT" panose="02020503060305020303" pitchFamily="18" charset="0"/>
              </a:rPr>
              <a:t>Loss</a:t>
            </a:r>
            <a:r>
              <a:rPr lang="ko-KR" altLang="en-US" dirty="0">
                <a:latin typeface="Bell MT" panose="02020503060305020303" pitchFamily="18" charset="0"/>
              </a:rPr>
              <a:t> </a:t>
            </a:r>
            <a:r>
              <a:rPr lang="ko-KR" altLang="en-US" b="1" dirty="0">
                <a:latin typeface="Bell MT" panose="02020503060305020303" pitchFamily="18" charset="0"/>
              </a:rPr>
              <a:t>0.1831</a:t>
            </a:r>
          </a:p>
          <a:p>
            <a:r>
              <a:rPr lang="ko-KR" altLang="en-US" dirty="0" err="1">
                <a:latin typeface="Bell MT" panose="02020503060305020303" pitchFamily="18" charset="0"/>
              </a:rPr>
              <a:t>Epoch</a:t>
            </a:r>
            <a:r>
              <a:rPr lang="ko-KR" altLang="en-US" dirty="0">
                <a:latin typeface="Bell MT" panose="02020503060305020303" pitchFamily="18" charset="0"/>
              </a:rPr>
              <a:t> 20 </a:t>
            </a:r>
            <a:r>
              <a:rPr lang="ko-KR" altLang="en-US" dirty="0" err="1">
                <a:latin typeface="Bell MT" panose="02020503060305020303" pitchFamily="18" charset="0"/>
              </a:rPr>
              <a:t>Batch</a:t>
            </a:r>
            <a:r>
              <a:rPr lang="ko-KR" altLang="en-US" dirty="0">
                <a:latin typeface="Bell MT" panose="02020503060305020303" pitchFamily="18" charset="0"/>
              </a:rPr>
              <a:t> 100 </a:t>
            </a:r>
            <a:r>
              <a:rPr lang="ko-KR" altLang="en-US" dirty="0" err="1">
                <a:latin typeface="Bell MT" panose="02020503060305020303" pitchFamily="18" charset="0"/>
              </a:rPr>
              <a:t>Loss</a:t>
            </a:r>
            <a:r>
              <a:rPr lang="ko-KR" altLang="en-US" dirty="0">
                <a:latin typeface="Bell MT" panose="02020503060305020303" pitchFamily="18" charset="0"/>
              </a:rPr>
              <a:t> </a:t>
            </a:r>
            <a:r>
              <a:rPr lang="ko-KR" altLang="en-US" b="1" dirty="0">
                <a:latin typeface="Bell MT" panose="02020503060305020303" pitchFamily="18" charset="0"/>
              </a:rPr>
              <a:t>0.1402</a:t>
            </a:r>
          </a:p>
          <a:p>
            <a:r>
              <a:rPr lang="ko-KR" altLang="en-US" dirty="0" err="1">
                <a:latin typeface="Bell MT" panose="02020503060305020303" pitchFamily="18" charset="0"/>
              </a:rPr>
              <a:t>Epoch</a:t>
            </a:r>
            <a:r>
              <a:rPr lang="ko-KR" altLang="en-US" dirty="0">
                <a:latin typeface="Bell MT" panose="02020503060305020303" pitchFamily="18" charset="0"/>
              </a:rPr>
              <a:t> 20 </a:t>
            </a:r>
            <a:r>
              <a:rPr lang="ko-KR" altLang="en-US" dirty="0" err="1">
                <a:latin typeface="Bell MT" panose="02020503060305020303" pitchFamily="18" charset="0"/>
              </a:rPr>
              <a:t>Batch</a:t>
            </a:r>
            <a:r>
              <a:rPr lang="ko-KR" altLang="en-US" dirty="0">
                <a:latin typeface="Bell MT" panose="02020503060305020303" pitchFamily="18" charset="0"/>
              </a:rPr>
              <a:t> 200 </a:t>
            </a:r>
            <a:r>
              <a:rPr lang="ko-KR" altLang="en-US" dirty="0" err="1">
                <a:latin typeface="Bell MT" panose="02020503060305020303" pitchFamily="18" charset="0"/>
              </a:rPr>
              <a:t>Loss</a:t>
            </a:r>
            <a:r>
              <a:rPr lang="ko-KR" altLang="en-US" dirty="0">
                <a:latin typeface="Bell MT" panose="02020503060305020303" pitchFamily="18" charset="0"/>
              </a:rPr>
              <a:t> </a:t>
            </a:r>
            <a:r>
              <a:rPr lang="ko-KR" altLang="en-US" b="1" dirty="0">
                <a:latin typeface="Bell MT" panose="02020503060305020303" pitchFamily="18" charset="0"/>
              </a:rPr>
              <a:t>0.1446</a:t>
            </a:r>
          </a:p>
          <a:p>
            <a:r>
              <a:rPr lang="ko-KR" altLang="en-US" dirty="0" err="1">
                <a:latin typeface="Bell MT" panose="02020503060305020303" pitchFamily="18" charset="0"/>
              </a:rPr>
              <a:t>Epoch</a:t>
            </a:r>
            <a:r>
              <a:rPr lang="ko-KR" altLang="en-US" dirty="0">
                <a:latin typeface="Bell MT" panose="02020503060305020303" pitchFamily="18" charset="0"/>
              </a:rPr>
              <a:t> 20 </a:t>
            </a:r>
            <a:r>
              <a:rPr lang="ko-KR" altLang="en-US" dirty="0" err="1">
                <a:latin typeface="Bell MT" panose="02020503060305020303" pitchFamily="18" charset="0"/>
              </a:rPr>
              <a:t>Batch</a:t>
            </a:r>
            <a:r>
              <a:rPr lang="ko-KR" altLang="en-US" dirty="0">
                <a:latin typeface="Bell MT" panose="02020503060305020303" pitchFamily="18" charset="0"/>
              </a:rPr>
              <a:t> 300 </a:t>
            </a:r>
            <a:r>
              <a:rPr lang="ko-KR" altLang="en-US" dirty="0" err="1">
                <a:latin typeface="Bell MT" panose="02020503060305020303" pitchFamily="18" charset="0"/>
              </a:rPr>
              <a:t>Loss</a:t>
            </a:r>
            <a:r>
              <a:rPr lang="ko-KR" altLang="en-US" dirty="0">
                <a:latin typeface="Bell MT" panose="02020503060305020303" pitchFamily="18" charset="0"/>
              </a:rPr>
              <a:t> </a:t>
            </a:r>
            <a:r>
              <a:rPr lang="ko-KR" altLang="en-US" b="1" dirty="0">
                <a:latin typeface="Bell MT" panose="02020503060305020303" pitchFamily="18" charset="0"/>
              </a:rPr>
              <a:t>0.1596</a:t>
            </a:r>
          </a:p>
          <a:p>
            <a:r>
              <a:rPr lang="ko-KR" altLang="en-US" dirty="0" err="1">
                <a:latin typeface="Bell MT" panose="02020503060305020303" pitchFamily="18" charset="0"/>
              </a:rPr>
              <a:t>Epoch</a:t>
            </a:r>
            <a:r>
              <a:rPr lang="ko-KR" altLang="en-US" dirty="0">
                <a:latin typeface="Bell MT" panose="02020503060305020303" pitchFamily="18" charset="0"/>
              </a:rPr>
              <a:t> 20 </a:t>
            </a:r>
            <a:r>
              <a:rPr lang="ko-KR" altLang="en-US" dirty="0" err="1">
                <a:latin typeface="Bell MT" panose="02020503060305020303" pitchFamily="18" charset="0"/>
              </a:rPr>
              <a:t>Loss</a:t>
            </a:r>
            <a:r>
              <a:rPr lang="ko-KR" altLang="en-US" dirty="0">
                <a:latin typeface="Bell MT" panose="02020503060305020303" pitchFamily="18" charset="0"/>
              </a:rPr>
              <a:t> 0.145856</a:t>
            </a:r>
          </a:p>
          <a:p>
            <a:r>
              <a:rPr lang="ko-KR" altLang="en-US" dirty="0">
                <a:latin typeface="Bell MT" panose="02020503060305020303" pitchFamily="18" charset="0"/>
              </a:rPr>
              <a:t>Time </a:t>
            </a:r>
            <a:r>
              <a:rPr lang="ko-KR" altLang="en-US" dirty="0" err="1">
                <a:latin typeface="Bell MT" panose="02020503060305020303" pitchFamily="18" charset="0"/>
              </a:rPr>
              <a:t>taken</a:t>
            </a:r>
            <a:r>
              <a:rPr lang="ko-KR" altLang="en-US" dirty="0">
                <a:latin typeface="Bell MT" panose="02020503060305020303" pitchFamily="18" charset="0"/>
              </a:rPr>
              <a:t> </a:t>
            </a:r>
            <a:r>
              <a:rPr lang="ko-KR" altLang="en-US" dirty="0" err="1">
                <a:latin typeface="Bell MT" panose="02020503060305020303" pitchFamily="18" charset="0"/>
              </a:rPr>
              <a:t>for</a:t>
            </a:r>
            <a:r>
              <a:rPr lang="ko-KR" altLang="en-US" dirty="0">
                <a:latin typeface="Bell MT" panose="02020503060305020303" pitchFamily="18" charset="0"/>
              </a:rPr>
              <a:t> 1 </a:t>
            </a:r>
            <a:r>
              <a:rPr lang="ko-KR" altLang="en-US" dirty="0" err="1">
                <a:latin typeface="Bell MT" panose="02020503060305020303" pitchFamily="18" charset="0"/>
              </a:rPr>
              <a:t>epoch</a:t>
            </a:r>
            <a:r>
              <a:rPr lang="ko-KR" altLang="en-US" dirty="0">
                <a:latin typeface="Bell MT" panose="02020503060305020303" pitchFamily="18" charset="0"/>
              </a:rPr>
              <a:t> 67.98548817634583 </a:t>
            </a:r>
            <a:r>
              <a:rPr lang="ko-KR" altLang="en-US" dirty="0" err="1" smtClean="0">
                <a:latin typeface="Bell MT" panose="02020503060305020303" pitchFamily="18" charset="0"/>
              </a:rPr>
              <a:t>sec</a:t>
            </a:r>
            <a:endParaRPr lang="ko-KR" altLang="en-US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714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399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404</Words>
  <Application>Microsoft Office PowerPoint</Application>
  <PresentationFormat>와이드스크린</PresentationFormat>
  <Paragraphs>44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맑은 고딕</vt:lpstr>
      <vt:lpstr>Arial</vt:lpstr>
      <vt:lpstr>Bell MT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dongmyeong</dc:creator>
  <cp:lastModifiedBy>lee dongmyeong</cp:lastModifiedBy>
  <cp:revision>26</cp:revision>
  <dcterms:created xsi:type="dcterms:W3CDTF">2020-03-12T06:49:44Z</dcterms:created>
  <dcterms:modified xsi:type="dcterms:W3CDTF">2020-04-02T23:32:31Z</dcterms:modified>
</cp:coreProperties>
</file>